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2E07F-167F-4AA6-B97C-44B85CBDF721}" type="datetimeFigureOut">
              <a:rPr lang="en-US" smtClean="0"/>
              <a:pPr/>
              <a:t>05-Oct-20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DE57F-12DC-4503-979B-AF47A3B95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57F-12DC-4503-979B-AF47A3B95F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57F-12DC-4503-979B-AF47A3B95F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57F-12DC-4503-979B-AF47A3B95F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57F-12DC-4503-979B-AF47A3B95F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57F-12DC-4503-979B-AF47A3B95F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57F-12DC-4503-979B-AF47A3B95F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57F-12DC-4503-979B-AF47A3B95F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57F-12DC-4503-979B-AF47A3B95F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57F-12DC-4503-979B-AF47A3B95F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22BD-4ED7-4BD8-A0B4-4C285C6C4762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7590-A96E-456B-94D9-A6362E024B42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A535-CA90-4860-A074-2CEF1E30E673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B855-9969-4C03-BF3B-A579C55D273A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0CF4-7866-4FE2-B7C7-B3FC5BA44D9E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F522-F390-435F-B141-86C06C53C3DA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2223-AA38-4A4F-9403-6A3D6E77D3D3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F62-0166-4C9F-A761-B843363657B4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8F8-E6DA-459D-AA06-C3E485EEC143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BBEA-B053-4692-BB51-B4051CF87B34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AB03-B578-4891-B16A-FFF30D93E12B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6B36E-E03D-4927-8551-103902214501}" type="datetime1">
              <a:rPr lang="en-US" smtClean="0"/>
              <a:pPr/>
              <a:t>05-Oct-20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F443A-63CF-493D-93D2-A33FF3E8B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state.m4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sovereignty.m4a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territory.m4a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government.m4a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68577"/>
            <a:ext cx="1295400" cy="1889423"/>
          </a:xfrm>
          <a:prstGeom prst="rect">
            <a:avLst/>
          </a:prstGeom>
          <a:noFill/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68762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MODULE -2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Essential Concepts in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Political Science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495800" y="6324600"/>
            <a:ext cx="3962400" cy="365125"/>
          </a:xfrm>
        </p:spPr>
        <p:txBody>
          <a:bodyPr/>
          <a:lstStyle/>
          <a:p>
            <a:r>
              <a:rPr lang="en-US" dirty="0" smtClean="0"/>
              <a:t>Dept . of Political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 descr="C:\Users\user\Desktop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6248400"/>
            <a:ext cx="2590800" cy="5143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600200"/>
            <a:ext cx="3810000" cy="3581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 . of Political Science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75" y="1671638"/>
            <a:ext cx="39052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968577"/>
            <a:ext cx="1295400" cy="1889423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residing within a defined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territory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is organized under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sovereignty.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657600" cy="365125"/>
          </a:xfrm>
        </p:spPr>
        <p:txBody>
          <a:bodyPr/>
          <a:lstStyle/>
          <a:p>
            <a:r>
              <a:rPr lang="en-US" dirty="0" smtClean="0"/>
              <a:t>Dept . of Political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 descr="C:\Users\user\Desktop\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6248400"/>
            <a:ext cx="2590800" cy="514303"/>
          </a:xfrm>
          <a:prstGeom prst="rect">
            <a:avLst/>
          </a:prstGeom>
          <a:noFill/>
        </p:spPr>
      </p:pic>
      <p:pic>
        <p:nvPicPr>
          <p:cNvPr id="11" name="state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191000" y="4114800"/>
            <a:ext cx="304800" cy="304800"/>
          </a:xfrm>
          <a:prstGeom prst="rect">
            <a:avLst/>
          </a:prstGeom>
        </p:spPr>
      </p:pic>
      <p:pic>
        <p:nvPicPr>
          <p:cNvPr id="12" name="CD Audio 11">
            <a:hlinkClick r:id="" action="ppaction://media"/>
          </p:cNvPr>
          <p:cNvPicPr>
            <a:picLocks noRot="1" noChangeAspect="1"/>
          </p:cNvPicPr>
          <p:nvPr>
            <a:audioCd>
              <a:st track="1"/>
              <a:end track="1"/>
            </a:audioCd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68577"/>
            <a:ext cx="1295400" cy="1889423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Elements of State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0600" y="6356350"/>
            <a:ext cx="3657600" cy="365125"/>
          </a:xfrm>
        </p:spPr>
        <p:txBody>
          <a:bodyPr/>
          <a:lstStyle/>
          <a:p>
            <a:r>
              <a:rPr lang="en-US" dirty="0" smtClean="0"/>
              <a:t>Dept . of Political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 descr="C:\Users\user\Desktop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6248400"/>
            <a:ext cx="2590800" cy="514303"/>
          </a:xfrm>
          <a:prstGeom prst="rect">
            <a:avLst/>
          </a:prstGeom>
          <a:noFill/>
        </p:spPr>
      </p:pic>
      <p:pic>
        <p:nvPicPr>
          <p:cNvPr id="14" name="Content Placeholder 13" descr="population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600200" y="3200400"/>
            <a:ext cx="5334000" cy="1981200"/>
          </a:xfrm>
        </p:spPr>
      </p:pic>
      <p:sp>
        <p:nvSpPr>
          <p:cNvPr id="16" name="TextBox 15"/>
          <p:cNvSpPr txBox="1"/>
          <p:nvPr/>
        </p:nvSpPr>
        <p:spPr>
          <a:xfrm>
            <a:off x="990600" y="19050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</a:t>
            </a:r>
            <a:r>
              <a:rPr lang="en-US" sz="2000" b="1" dirty="0" smtClean="0"/>
              <a:t>Populatio</a:t>
            </a:r>
            <a:r>
              <a:rPr lang="en-US" sz="2000" dirty="0" smtClean="0"/>
              <a:t>n: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 the inhabitants of a particular place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968577"/>
            <a:ext cx="1295400" cy="1889423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Elements of State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419600" y="6356350"/>
            <a:ext cx="4267200" cy="365125"/>
          </a:xfrm>
        </p:spPr>
        <p:txBody>
          <a:bodyPr/>
          <a:lstStyle/>
          <a:p>
            <a:r>
              <a:rPr lang="en-US" dirty="0" smtClean="0"/>
              <a:t>Dept . of Political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 descr="C:\Users\user\Desktop\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6248400"/>
            <a:ext cx="2590800" cy="51430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295400" y="1905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overeignty:</a:t>
            </a:r>
            <a:r>
              <a:rPr lang="en-US" b="1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Supreme power or authority</a:t>
            </a:r>
            <a:r>
              <a:rPr lang="en-US" dirty="0"/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Content Placeholder 11" descr="sovereign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1752600" y="2362200"/>
            <a:ext cx="5715000" cy="2971800"/>
          </a:xfrm>
        </p:spPr>
      </p:pic>
      <p:pic>
        <p:nvPicPr>
          <p:cNvPr id="11" name="sovereignty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7162800" y="4953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68577"/>
            <a:ext cx="1295400" cy="1889423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Elements of State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19800" y="6356350"/>
            <a:ext cx="2133600" cy="365125"/>
          </a:xfrm>
        </p:spPr>
        <p:txBody>
          <a:bodyPr/>
          <a:lstStyle/>
          <a:p>
            <a:r>
              <a:rPr lang="en-US" dirty="0" smtClean="0"/>
              <a:t>Dept . of Political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 descr="C:\Users\user\Desktop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6248400"/>
            <a:ext cx="2590800" cy="51430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295400" y="1905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overeignty: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Supreme power or authority</a:t>
            </a:r>
            <a:r>
              <a:rPr lang="en-US" dirty="0"/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Content Placeholder 12" descr="sov1.pn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523875" y="2024856"/>
            <a:ext cx="8096250" cy="3676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68577"/>
            <a:ext cx="1295400" cy="1889423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Elements of State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257800" y="6356350"/>
            <a:ext cx="3429000" cy="365125"/>
          </a:xfrm>
        </p:spPr>
        <p:txBody>
          <a:bodyPr/>
          <a:lstStyle/>
          <a:p>
            <a:r>
              <a:rPr lang="en-US" dirty="0" smtClean="0"/>
              <a:t>Dept . of Political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7" name="Picture 3" descr="C:\Users\user\Desktop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6248400"/>
            <a:ext cx="2590800" cy="514303"/>
          </a:xfrm>
          <a:prstGeom prst="rect">
            <a:avLst/>
          </a:prstGeom>
          <a:noFill/>
        </p:spPr>
      </p:pic>
      <p:pic>
        <p:nvPicPr>
          <p:cNvPr id="12" name="Content Placeholder 11" descr="sov2.pn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143000" y="1295400"/>
            <a:ext cx="6934200" cy="4039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68577"/>
            <a:ext cx="1295400" cy="1889423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Elements of State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724400" y="6356350"/>
            <a:ext cx="4114800" cy="365125"/>
          </a:xfrm>
        </p:spPr>
        <p:txBody>
          <a:bodyPr/>
          <a:lstStyle/>
          <a:p>
            <a:r>
              <a:rPr lang="en-US" dirty="0" smtClean="0"/>
              <a:t>Dept . of Political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7" name="Picture 3" descr="C:\Users\user\Desktop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6248400"/>
            <a:ext cx="2590800" cy="51430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295400" y="1905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overeignty: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Supreme power or authority</a:t>
            </a:r>
            <a:r>
              <a:rPr lang="en-US" dirty="0"/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Content Placeholder 12" descr="sov1.pn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523875" y="2024856"/>
            <a:ext cx="8096250" cy="3676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968577"/>
            <a:ext cx="1295400" cy="1889423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657600" cy="365125"/>
          </a:xfrm>
        </p:spPr>
        <p:txBody>
          <a:bodyPr/>
          <a:lstStyle/>
          <a:p>
            <a:r>
              <a:rPr lang="en-US" dirty="0" smtClean="0"/>
              <a:t>Dept . of Political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7" name="Picture 3" descr="C:\Users\user\Desktop\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6248400"/>
            <a:ext cx="2590800" cy="514303"/>
          </a:xfrm>
          <a:prstGeom prst="rect">
            <a:avLst/>
          </a:prstGeom>
          <a:noFill/>
        </p:spPr>
      </p:pic>
      <p:pic>
        <p:nvPicPr>
          <p:cNvPr id="3074" name="Picture 2" descr="C:\Users\user\Desktop\terrotory.pn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743200" y="2743200"/>
            <a:ext cx="3124200" cy="2667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066800" y="16002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Territory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geographic area belonging to or under the jurisdiction of a governmental authority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territory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5486400" y="403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968577"/>
            <a:ext cx="1295400" cy="1889423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group of people with the authority to govern a country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657600" cy="365125"/>
          </a:xfrm>
        </p:spPr>
        <p:txBody>
          <a:bodyPr/>
          <a:lstStyle/>
          <a:p>
            <a:r>
              <a:rPr lang="en-US" dirty="0" smtClean="0"/>
              <a:t>Dept . of Political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443A-63CF-493D-93D2-A33FF3E8BA7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7" name="Picture 3" descr="C:\Users\user\Desktop\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6248400"/>
            <a:ext cx="2590800" cy="514303"/>
          </a:xfrm>
          <a:prstGeom prst="rect">
            <a:avLst/>
          </a:prstGeom>
          <a:noFill/>
        </p:spPr>
      </p:pic>
      <p:pic>
        <p:nvPicPr>
          <p:cNvPr id="4098" name="Picture 2" descr="C:\Users\user\Desktop\govt.jp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524000" y="2438400"/>
            <a:ext cx="5562600" cy="2895599"/>
          </a:xfrm>
          <a:prstGeom prst="rect">
            <a:avLst/>
          </a:prstGeom>
          <a:noFill/>
        </p:spPr>
      </p:pic>
      <p:pic>
        <p:nvPicPr>
          <p:cNvPr id="8" name="government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705600" y="4953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165</Words>
  <Application>Microsoft Office PowerPoint</Application>
  <PresentationFormat>On-screen Show (4:3)</PresentationFormat>
  <Paragraphs>44</Paragraphs>
  <Slides>10</Slides>
  <Notes>9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MODULE -2 Essential Concepts in  Political Science</vt:lpstr>
      <vt:lpstr>STATE</vt:lpstr>
      <vt:lpstr>Elements of State</vt:lpstr>
      <vt:lpstr>Elements of State</vt:lpstr>
      <vt:lpstr>Elements of State</vt:lpstr>
      <vt:lpstr>Elements of State</vt:lpstr>
      <vt:lpstr>Elements of State</vt:lpstr>
      <vt:lpstr>STATE</vt:lpstr>
      <vt:lpstr>4. Government: the group of people with the authority to govern a country or state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2020-08-12T15:49:01Z</dcterms:created>
  <dcterms:modified xsi:type="dcterms:W3CDTF">2020-10-05T14:01:15Z</dcterms:modified>
</cp:coreProperties>
</file>